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7" r:id="rId9"/>
    <p:sldId id="266" r:id="rId10"/>
    <p:sldId id="265" r:id="rId11"/>
    <p:sldId id="261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4" r:id="rId52"/>
    <p:sldId id="313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00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221A-E575-4DD4-B5E7-AC18E83B14C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6E62-3325-439C-9154-370A386BD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26" t="23958" r="25622" b="21875"/>
          <a:stretch>
            <a:fillRect/>
          </a:stretch>
        </p:blipFill>
        <p:spPr bwMode="auto">
          <a:xfrm>
            <a:off x="609600" y="5334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3426" t="33333" r="24451" b="14583"/>
          <a:stretch>
            <a:fillRect/>
          </a:stretch>
        </p:blipFill>
        <p:spPr bwMode="auto">
          <a:xfrm>
            <a:off x="457200" y="228600"/>
            <a:ext cx="868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426" t="35417" r="25037" b="11458"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2840" t="37500" r="25037" b="11458"/>
          <a:stretch>
            <a:fillRect/>
          </a:stretch>
        </p:blipFill>
        <p:spPr bwMode="auto">
          <a:xfrm>
            <a:off x="304800" y="3810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2819" t="33333" r="24161" b="12500"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3426" t="35417" r="24451" b="12500"/>
          <a:stretch>
            <a:fillRect/>
          </a:stretch>
        </p:blipFill>
        <p:spPr bwMode="auto">
          <a:xfrm>
            <a:off x="304800" y="3048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2840" t="38542" r="24451" b="11458"/>
          <a:stretch>
            <a:fillRect/>
          </a:stretch>
        </p:blipFill>
        <p:spPr bwMode="auto">
          <a:xfrm>
            <a:off x="381000" y="2286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3426" t="40625" r="23865" b="11458"/>
          <a:stretch>
            <a:fillRect/>
          </a:stretch>
        </p:blipFill>
        <p:spPr bwMode="auto">
          <a:xfrm>
            <a:off x="457200" y="2286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3426" t="33333" r="24451" b="13542"/>
          <a:stretch>
            <a:fillRect/>
          </a:stretch>
        </p:blipFill>
        <p:spPr bwMode="auto">
          <a:xfrm>
            <a:off x="457200" y="2286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3426" t="23958" r="24451" b="23958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2840" t="23958" r="23865" b="22917"/>
          <a:stretch>
            <a:fillRect/>
          </a:stretch>
        </p:blipFill>
        <p:spPr bwMode="auto">
          <a:xfrm>
            <a:off x="304800" y="3048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139" t="23958" r="23865" b="20833"/>
          <a:stretch>
            <a:fillRect/>
          </a:stretch>
        </p:blipFill>
        <p:spPr bwMode="auto">
          <a:xfrm>
            <a:off x="533400" y="3810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3426" t="37500" r="23280" b="10417"/>
          <a:stretch>
            <a:fillRect/>
          </a:stretch>
        </p:blipFill>
        <p:spPr bwMode="auto">
          <a:xfrm>
            <a:off x="304800" y="2286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3426" t="26042" r="23865" b="20833"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(13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Screenshot (14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534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1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324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16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172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Screenshot (17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18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19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shot (20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3058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426" t="32292" r="24451" b="15625"/>
          <a:stretch>
            <a:fillRect/>
          </a:stretch>
        </p:blipFill>
        <p:spPr bwMode="auto">
          <a:xfrm>
            <a:off x="381000" y="3048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2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820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creenshot (2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304800"/>
            <a:ext cx="84582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23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36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248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2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82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shot (26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27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304800"/>
            <a:ext cx="8382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28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37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304800"/>
            <a:ext cx="84582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38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248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840" t="34375" r="24451" b="12500"/>
          <a:stretch>
            <a:fillRect/>
          </a:stretch>
        </p:blipFill>
        <p:spPr bwMode="auto">
          <a:xfrm>
            <a:off x="457200" y="2286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40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304800"/>
            <a:ext cx="8382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4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82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3426" t="29167" r="26794" b="18750"/>
          <a:stretch>
            <a:fillRect/>
          </a:stretch>
        </p:blipFill>
        <p:spPr bwMode="auto">
          <a:xfrm>
            <a:off x="457200" y="3048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2840" t="31250" r="24451" b="15625"/>
          <a:stretch>
            <a:fillRect/>
          </a:stretch>
        </p:blipFill>
        <p:spPr bwMode="auto">
          <a:xfrm>
            <a:off x="533400" y="2286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2840" t="34375" r="23865" b="12500"/>
          <a:stretch>
            <a:fillRect/>
          </a:stretch>
        </p:blipFill>
        <p:spPr bwMode="auto">
          <a:xfrm>
            <a:off x="457200" y="3048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3426" t="23958" r="23865" b="23958"/>
          <a:stretch>
            <a:fillRect/>
          </a:stretch>
        </p:blipFill>
        <p:spPr bwMode="auto">
          <a:xfrm>
            <a:off x="533400" y="3048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4012" t="38542" r="23865" b="11458"/>
          <a:stretch>
            <a:fillRect/>
          </a:stretch>
        </p:blipFill>
        <p:spPr bwMode="auto">
          <a:xfrm>
            <a:off x="685800" y="533400"/>
            <a:ext cx="815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22840" t="31250" r="23865" b="15625"/>
          <a:stretch>
            <a:fillRect/>
          </a:stretch>
        </p:blipFill>
        <p:spPr bwMode="auto">
          <a:xfrm>
            <a:off x="457200" y="2286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22840" t="34375" r="24451" b="13542"/>
          <a:stretch>
            <a:fillRect/>
          </a:stretch>
        </p:blipFill>
        <p:spPr bwMode="auto">
          <a:xfrm>
            <a:off x="2286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22840" t="32292" r="23865" b="15625"/>
          <a:stretch>
            <a:fillRect/>
          </a:stretch>
        </p:blipFill>
        <p:spPr bwMode="auto">
          <a:xfrm>
            <a:off x="304800" y="3048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426" t="22917" r="23865" b="22917"/>
          <a:stretch>
            <a:fillRect/>
          </a:stretch>
        </p:blipFill>
        <p:spPr bwMode="auto">
          <a:xfrm>
            <a:off x="457200" y="0"/>
            <a:ext cx="807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23426" t="33333" r="24451" b="13542"/>
          <a:stretch>
            <a:fillRect/>
          </a:stretch>
        </p:blipFill>
        <p:spPr bwMode="auto">
          <a:xfrm>
            <a:off x="457200" y="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22840" t="36458" r="24451" b="10417"/>
          <a:stretch>
            <a:fillRect/>
          </a:stretch>
        </p:blipFill>
        <p:spPr bwMode="auto">
          <a:xfrm>
            <a:off x="304800" y="3048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24012" t="33333" r="24451" b="15625"/>
          <a:stretch>
            <a:fillRect/>
          </a:stretch>
        </p:blipFill>
        <p:spPr bwMode="auto">
          <a:xfrm>
            <a:off x="304800" y="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22840" t="35417" r="23865" b="12500"/>
          <a:stretch>
            <a:fillRect/>
          </a:stretch>
        </p:blipFill>
        <p:spPr bwMode="auto">
          <a:xfrm>
            <a:off x="381000" y="3048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l="23426" t="37500" r="23865" b="11458"/>
          <a:stretch>
            <a:fillRect/>
          </a:stretch>
        </p:blipFill>
        <p:spPr bwMode="auto">
          <a:xfrm>
            <a:off x="381000" y="3048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23426" t="25000" r="23865" b="20833"/>
          <a:stretch>
            <a:fillRect/>
          </a:stretch>
        </p:blipFill>
        <p:spPr bwMode="auto">
          <a:xfrm>
            <a:off x="381000" y="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24597" t="33333" r="23865" b="13542"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2840" t="36458" r="23865" b="11458"/>
          <a:stretch>
            <a:fillRect/>
          </a:stretch>
        </p:blipFill>
        <p:spPr bwMode="auto">
          <a:xfrm>
            <a:off x="228600" y="304800"/>
            <a:ext cx="868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22840" t="25000" r="23865" b="22917"/>
          <a:stretch>
            <a:fillRect/>
          </a:stretch>
        </p:blipFill>
        <p:spPr bwMode="auto">
          <a:xfrm>
            <a:off x="381000" y="0"/>
            <a:ext cx="8458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22840" t="27083" r="23865" b="19792"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426" t="37500" r="23865" b="11458"/>
          <a:stretch>
            <a:fillRect/>
          </a:stretch>
        </p:blipFill>
        <p:spPr bwMode="auto">
          <a:xfrm>
            <a:off x="457200" y="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22840" t="28125" r="23865" b="17708"/>
          <a:stretch>
            <a:fillRect/>
          </a:stretch>
        </p:blipFill>
        <p:spPr bwMode="auto">
          <a:xfrm>
            <a:off x="304800" y="0"/>
            <a:ext cx="853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24012" t="30208" r="23865" b="16667"/>
          <a:stretch>
            <a:fillRect/>
          </a:stretch>
        </p:blipFill>
        <p:spPr bwMode="auto">
          <a:xfrm>
            <a:off x="381000" y="304800"/>
            <a:ext cx="876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23426" t="32292" r="23280" b="14583"/>
          <a:stretch>
            <a:fillRect/>
          </a:stretch>
        </p:blipFill>
        <p:spPr bwMode="auto">
          <a:xfrm>
            <a:off x="228600" y="304800"/>
            <a:ext cx="8915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24012" t="33333" r="23865" b="13542"/>
          <a:stretch>
            <a:fillRect/>
          </a:stretch>
        </p:blipFill>
        <p:spPr bwMode="auto">
          <a:xfrm>
            <a:off x="304800" y="304800"/>
            <a:ext cx="830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22840" t="37500" r="23865" b="11458"/>
          <a:stretch>
            <a:fillRect/>
          </a:stretch>
        </p:blipFill>
        <p:spPr bwMode="auto">
          <a:xfrm>
            <a:off x="304800" y="3048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22840" t="30208" r="24451" b="17708"/>
          <a:stretch>
            <a:fillRect/>
          </a:stretch>
        </p:blipFill>
        <p:spPr bwMode="auto">
          <a:xfrm>
            <a:off x="304800" y="2286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l="24012" t="32292" r="25037" b="17708"/>
          <a:stretch>
            <a:fillRect/>
          </a:stretch>
        </p:blipFill>
        <p:spPr bwMode="auto">
          <a:xfrm>
            <a:off x="304800" y="2286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22840" t="32292" r="24451" b="13542"/>
          <a:stretch>
            <a:fillRect/>
          </a:stretch>
        </p:blipFill>
        <p:spPr bwMode="auto">
          <a:xfrm>
            <a:off x="304800" y="3048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l="22255" t="35417" r="23865" b="11458"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22840" t="37500" r="25037" b="11458"/>
          <a:stretch>
            <a:fillRect/>
          </a:stretch>
        </p:blipFill>
        <p:spPr bwMode="auto">
          <a:xfrm>
            <a:off x="0" y="3048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840" t="27083" r="23865" b="19792"/>
          <a:stretch>
            <a:fillRect/>
          </a:stretch>
        </p:blipFill>
        <p:spPr bwMode="auto">
          <a:xfrm>
            <a:off x="304800" y="2286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25183" t="29167" r="24451" b="18750"/>
          <a:stretch>
            <a:fillRect/>
          </a:stretch>
        </p:blipFill>
        <p:spPr bwMode="auto">
          <a:xfrm>
            <a:off x="304800" y="3048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l="25769" t="30208" r="23865" b="17708"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 l="22840" t="32292" r="24451" b="13542"/>
          <a:stretch>
            <a:fillRect/>
          </a:stretch>
        </p:blipFill>
        <p:spPr bwMode="auto">
          <a:xfrm>
            <a:off x="0" y="304800"/>
            <a:ext cx="8915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 l="23133" t="22917" r="23865" b="23958"/>
          <a:stretch>
            <a:fillRect/>
          </a:stretch>
        </p:blipFill>
        <p:spPr bwMode="auto">
          <a:xfrm>
            <a:off x="381000" y="304800"/>
            <a:ext cx="78867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23426" t="38542" r="23865" b="10417"/>
          <a:stretch>
            <a:fillRect/>
          </a:stretch>
        </p:blipFill>
        <p:spPr bwMode="auto">
          <a:xfrm>
            <a:off x="3048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012" t="29167" r="23865" b="17708"/>
          <a:stretch>
            <a:fillRect/>
          </a:stretch>
        </p:blipFill>
        <p:spPr bwMode="auto">
          <a:xfrm>
            <a:off x="381000" y="1524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597" t="31250" r="23865" b="16667"/>
          <a:stretch>
            <a:fillRect/>
          </a:stretch>
        </p:blipFill>
        <p:spPr bwMode="auto">
          <a:xfrm>
            <a:off x="381000" y="4572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</Words>
  <Application>Microsoft Office PowerPoint</Application>
  <PresentationFormat>On-screen Show (4:3)</PresentationFormat>
  <Paragraphs>1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`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CSE</dc:creator>
  <cp:lastModifiedBy>CSE</cp:lastModifiedBy>
  <cp:revision>33</cp:revision>
  <dcterms:created xsi:type="dcterms:W3CDTF">2023-03-13T10:14:30Z</dcterms:created>
  <dcterms:modified xsi:type="dcterms:W3CDTF">2023-03-14T09:29:30Z</dcterms:modified>
</cp:coreProperties>
</file>